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7" r:id="rId10"/>
    <p:sldId id="263" r:id="rId11"/>
    <p:sldId id="264" r:id="rId12"/>
    <p:sldId id="265" r:id="rId13"/>
    <p:sldId id="274" r:id="rId14"/>
    <p:sldId id="275" r:id="rId15"/>
    <p:sldId id="268" r:id="rId16"/>
    <p:sldId id="269" r:id="rId17"/>
    <p:sldId id="270" r:id="rId18"/>
    <p:sldId id="271" r:id="rId19"/>
    <p:sldId id="272" r:id="rId20"/>
    <p:sldId id="273" r:id="rId21"/>
    <p:sldId id="277" r:id="rId22"/>
    <p:sldId id="278" r:id="rId23"/>
    <p:sldId id="276" r:id="rId2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90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1B26-712F-429B-BF11-75407D7F05A1}" type="datetimeFigureOut">
              <a:rPr lang="nl-NL" smtClean="0"/>
              <a:t>6-8-2015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7788-4D02-43FA-976F-49A9157C8D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7060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1B26-712F-429B-BF11-75407D7F05A1}" type="datetimeFigureOut">
              <a:rPr lang="nl-NL" smtClean="0"/>
              <a:t>6-8-2015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7788-4D02-43FA-976F-49A9157C8D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682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1B26-712F-429B-BF11-75407D7F05A1}" type="datetimeFigureOut">
              <a:rPr lang="nl-NL" smtClean="0"/>
              <a:t>6-8-2015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7788-4D02-43FA-976F-49A9157C8D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4520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1B26-712F-429B-BF11-75407D7F05A1}" type="datetimeFigureOut">
              <a:rPr lang="nl-NL" smtClean="0"/>
              <a:t>6-8-2015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7788-4D02-43FA-976F-49A9157C8D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6153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1B26-712F-429B-BF11-75407D7F05A1}" type="datetimeFigureOut">
              <a:rPr lang="nl-NL" smtClean="0"/>
              <a:t>6-8-2015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7788-4D02-43FA-976F-49A9157C8D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6791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1B26-712F-429B-BF11-75407D7F05A1}" type="datetimeFigureOut">
              <a:rPr lang="nl-NL" smtClean="0"/>
              <a:t>6-8-2015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7788-4D02-43FA-976F-49A9157C8D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307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1B26-712F-429B-BF11-75407D7F05A1}" type="datetimeFigureOut">
              <a:rPr lang="nl-NL" smtClean="0"/>
              <a:t>6-8-2015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7788-4D02-43FA-976F-49A9157C8D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360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1B26-712F-429B-BF11-75407D7F05A1}" type="datetimeFigureOut">
              <a:rPr lang="nl-NL" smtClean="0"/>
              <a:t>6-8-2015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7788-4D02-43FA-976F-49A9157C8D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4205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1B26-712F-429B-BF11-75407D7F05A1}" type="datetimeFigureOut">
              <a:rPr lang="nl-NL" smtClean="0"/>
              <a:t>6-8-2015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7788-4D02-43FA-976F-49A9157C8D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410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1B26-712F-429B-BF11-75407D7F05A1}" type="datetimeFigureOut">
              <a:rPr lang="nl-NL" smtClean="0"/>
              <a:t>6-8-2015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7788-4D02-43FA-976F-49A9157C8D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190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1B26-712F-429B-BF11-75407D7F05A1}" type="datetimeFigureOut">
              <a:rPr lang="nl-NL" smtClean="0"/>
              <a:t>6-8-2015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7788-4D02-43FA-976F-49A9157C8D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463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D1B26-712F-429B-BF11-75407D7F05A1}" type="datetimeFigureOut">
              <a:rPr lang="nl-NL" smtClean="0"/>
              <a:t>6-8-2015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A7788-4D02-43FA-976F-49A9157C8D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047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en-US" dirty="0" smtClean="0"/>
              <a:t>CASE 1.:THE GREBBELINIE,</a:t>
            </a:r>
            <a:br>
              <a:rPr lang="en-US" dirty="0" smtClean="0"/>
            </a:br>
            <a:r>
              <a:rPr lang="en-US" dirty="0" smtClean="0"/>
              <a:t>a Dutch military </a:t>
            </a:r>
            <a:r>
              <a:rPr lang="en-US" dirty="0" err="1" smtClean="0"/>
              <a:t>defence</a:t>
            </a:r>
            <a:r>
              <a:rPr lang="en-US" dirty="0" smtClean="0"/>
              <a:t> line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After studying </a:t>
            </a:r>
            <a:r>
              <a:rPr lang="en-US" dirty="0" smtClean="0"/>
              <a:t>this case </a:t>
            </a:r>
            <a:r>
              <a:rPr lang="en-US" dirty="0" smtClean="0"/>
              <a:t>you:</a:t>
            </a:r>
          </a:p>
          <a:p>
            <a:pPr marL="0" indent="0">
              <a:buNone/>
            </a:pPr>
            <a:r>
              <a:rPr lang="en-US" dirty="0" smtClean="0"/>
              <a:t>•	Have more knowledge of the Grebbelinie as a tourism example of a (living) heritage</a:t>
            </a:r>
          </a:p>
          <a:p>
            <a:pPr marL="0" indent="0">
              <a:buNone/>
            </a:pPr>
            <a:r>
              <a:rPr lang="en-US" dirty="0" smtClean="0"/>
              <a:t>•	Are able to describe the importance of historical </a:t>
            </a:r>
            <a:r>
              <a:rPr lang="en-US" dirty="0" err="1" smtClean="0"/>
              <a:t>defence</a:t>
            </a:r>
            <a:r>
              <a:rPr lang="en-US" dirty="0" smtClean="0"/>
              <a:t> lines in EU perspective</a:t>
            </a:r>
          </a:p>
          <a:p>
            <a:pPr marL="0" indent="0">
              <a:buNone/>
            </a:pPr>
            <a:r>
              <a:rPr lang="en-US" dirty="0" smtClean="0"/>
              <a:t>•	Can use the case as an example how to relate tourism and “living” </a:t>
            </a:r>
            <a:r>
              <a:rPr lang="en-US" dirty="0" err="1" smtClean="0"/>
              <a:t>defence</a:t>
            </a:r>
            <a:r>
              <a:rPr lang="en-US" dirty="0" smtClean="0"/>
              <a:t> lines and castles.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26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Bunker</a:t>
            </a:r>
            <a:endParaRPr lang="nl-NL" dirty="0"/>
          </a:p>
        </p:txBody>
      </p:sp>
      <p:pic>
        <p:nvPicPr>
          <p:cNvPr id="7170" name="Picture 2" descr="C:\Users\knobbout\Documents\A A Living Heritage\Presentatie Polen Grebbelinie\Grebbelinie\P8030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71" y="1268760"/>
            <a:ext cx="6476537" cy="48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60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Bunker</a:t>
            </a:r>
            <a:endParaRPr lang="nl-NL" dirty="0"/>
          </a:p>
        </p:txBody>
      </p:sp>
      <p:pic>
        <p:nvPicPr>
          <p:cNvPr id="8194" name="Picture 2" descr="C:\Users\knobbout\Documents\A A Living Heritage\Presentatie Polen Grebbelinie\Grebbelinie\Bunker in the dik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793" y="1412777"/>
            <a:ext cx="6249200" cy="468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01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Anti tank </a:t>
            </a:r>
            <a:r>
              <a:rPr lang="nl-NL" dirty="0" err="1" smtClean="0"/>
              <a:t>blockade</a:t>
            </a:r>
            <a:endParaRPr lang="nl-NL" dirty="0"/>
          </a:p>
        </p:txBody>
      </p:sp>
      <p:pic>
        <p:nvPicPr>
          <p:cNvPr id="11266" name="Picture 2" descr="C:\Users\knobbout\Documents\A A Living Heritage\Presentatie Polen Grebbelinie\Grebbelinie\tank blockad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18" y="1626687"/>
            <a:ext cx="6945363" cy="447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58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Ostwall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7410" name="Picture 2" descr="C:\Users\knobbout\Documents\A A Living Heritage\Presentatie Polen Grebbelinie\deur tot verdedigigslinie Ost W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776"/>
            <a:ext cx="3759882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86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8434" name="Picture 2" descr="C:\Users\knobbout\Documents\A A Living Heritage\Presentatie Polen Grebbelinie\mitrailleurstell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36712"/>
            <a:ext cx="399644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24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55 </a:t>
            </a:r>
            <a:r>
              <a:rPr lang="nl-NL" dirty="0" err="1" smtClean="0"/>
              <a:t>Years</a:t>
            </a:r>
            <a:r>
              <a:rPr lang="nl-NL" dirty="0" smtClean="0"/>
              <a:t> </a:t>
            </a:r>
            <a:r>
              <a:rPr lang="nl-NL" dirty="0" err="1" smtClean="0"/>
              <a:t>Greening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2290" name="Picture 2" descr="C:\Users\knobbout\Documents\A A Living Heritage\Presentatie Polen Grebbelinie\Grebbelinie\P803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3813888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90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Local</a:t>
            </a:r>
            <a:r>
              <a:rPr lang="nl-NL" dirty="0" smtClean="0"/>
              <a:t> </a:t>
            </a:r>
            <a:r>
              <a:rPr lang="nl-NL" dirty="0" err="1" smtClean="0"/>
              <a:t>Recreation</a:t>
            </a:r>
            <a:r>
              <a:rPr lang="nl-NL" dirty="0" smtClean="0"/>
              <a:t>: </a:t>
            </a:r>
            <a:r>
              <a:rPr lang="nl-NL" dirty="0" err="1" smtClean="0"/>
              <a:t>fishing</a:t>
            </a:r>
            <a:endParaRPr lang="nl-NL" dirty="0"/>
          </a:p>
        </p:txBody>
      </p:sp>
      <p:pic>
        <p:nvPicPr>
          <p:cNvPr id="13314" name="Picture 2" descr="C:\Users\knobbout\Documents\A A Living Heritage\Presentatie Polen Grebbelinie\Grebbelinie\fisherm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755" y="1412776"/>
            <a:ext cx="6653229" cy="431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39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Inland</a:t>
            </a:r>
            <a:r>
              <a:rPr lang="nl-NL" dirty="0" smtClean="0"/>
              <a:t> </a:t>
            </a:r>
            <a:r>
              <a:rPr lang="nl-NL" dirty="0" err="1" smtClean="0"/>
              <a:t>tourism</a:t>
            </a:r>
            <a:r>
              <a:rPr lang="nl-NL" dirty="0" smtClean="0"/>
              <a:t>: </a:t>
            </a:r>
            <a:r>
              <a:rPr lang="nl-NL" dirty="0" err="1" smtClean="0"/>
              <a:t>Cycling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4338" name="Picture 2" descr="C:\Users\knobbout\Documents\A A Living Heritage\Presentatie Polen Grebbelinie\Grebbelinie\P803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96752"/>
            <a:ext cx="4083918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6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Walking</a:t>
            </a:r>
            <a:endParaRPr lang="nl-NL" dirty="0"/>
          </a:p>
        </p:txBody>
      </p:sp>
      <p:pic>
        <p:nvPicPr>
          <p:cNvPr id="15362" name="Picture 2" descr="C:\Users\knobbout\Documents\A A Living Heritage\Presentatie Polen Grebbelinie\Grebbelinie\entrance to the walking pat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40768"/>
            <a:ext cx="5020087" cy="466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97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Canoeing</a:t>
            </a:r>
            <a:endParaRPr lang="nl-NL" dirty="0"/>
          </a:p>
        </p:txBody>
      </p:sp>
      <p:pic>
        <p:nvPicPr>
          <p:cNvPr id="16387" name="Picture 3" descr="C:\Users\knobbout\Documents\A A Living Heritage\Presentatie Polen Grebbelinie\Grebbelinie\P8030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5888341" cy="37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03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C:\Users\knobbout\Documents\A A Living Heritage\Presentatie Polen Grebbelinie\P803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4392488" cy="641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7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9458" name="Picture 2" descr="F:\Presentatie Polen Grebbelinie\Grebbelinie\Watersport + qu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63" y="706184"/>
            <a:ext cx="7332673" cy="544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43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Living </a:t>
            </a:r>
            <a:r>
              <a:rPr lang="nl-NL" dirty="0" err="1" smtClean="0"/>
              <a:t>history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1506" name="Picture 2" descr="C:\Users\knobbout\Pictures\IMG_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423"/>
            <a:ext cx="4176464" cy="435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60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Older</a:t>
            </a:r>
            <a:r>
              <a:rPr lang="nl-NL" dirty="0" smtClean="0"/>
              <a:t> Living </a:t>
            </a:r>
            <a:r>
              <a:rPr lang="nl-NL" dirty="0" err="1" smtClean="0"/>
              <a:t>History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2530" name="Picture 2" descr="C:\Users\knobbout\Pictures\IMG_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88156"/>
            <a:ext cx="6192688" cy="535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99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Living </a:t>
            </a:r>
            <a:r>
              <a:rPr lang="nl-NL" dirty="0" err="1" smtClean="0"/>
              <a:t>History</a:t>
            </a:r>
            <a:r>
              <a:rPr lang="nl-NL" dirty="0" smtClean="0"/>
              <a:t> </a:t>
            </a:r>
            <a:r>
              <a:rPr lang="nl-NL" dirty="0" err="1" smtClean="0"/>
              <a:t>alongside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old</a:t>
            </a:r>
            <a:r>
              <a:rPr lang="nl-NL" dirty="0" smtClean="0"/>
              <a:t> </a:t>
            </a:r>
            <a:r>
              <a:rPr lang="nl-NL" dirty="0" err="1" smtClean="0"/>
              <a:t>fortress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482" name="Picture 2" descr="F:\Presentatie Polen Grebbelinie\Grebbelinie\P803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56518"/>
            <a:ext cx="5112567" cy="474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59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C:\Users\knobbout\Documents\A A Living Heritage\Presentatie Polen Grebbelinie\Grebbelinie\information board in the open ai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6" y="116632"/>
            <a:ext cx="8427780" cy="632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65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History</a:t>
            </a:r>
            <a:endParaRPr lang="nl-NL" dirty="0"/>
          </a:p>
        </p:txBody>
      </p:sp>
      <p:pic>
        <p:nvPicPr>
          <p:cNvPr id="3074" name="Picture 2" descr="C:\Users\knobbout\Documents\A A Living Heritage\Presentatie Polen Grebbelinie\P8030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1641"/>
            <a:ext cx="5472607" cy="418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89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Trenches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218" name="Picture 2" descr="C:\Users\knobbout\Documents\A A Living Heritage\Presentatie Polen Grebbelinie\Grebbelinie\P8030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364" y="1220954"/>
            <a:ext cx="6347995" cy="459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Trench</a:t>
            </a:r>
            <a:endParaRPr lang="nl-NL" dirty="0"/>
          </a:p>
        </p:txBody>
      </p:sp>
      <p:pic>
        <p:nvPicPr>
          <p:cNvPr id="4098" name="Picture 2" descr="C:\Users\knobbout\Documents\A A Living Heritage\Presentatie Polen Grebbelinie\Grebbelinie\P803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48" y="1268760"/>
            <a:ext cx="5998287" cy="461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98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 descr="C:\Users\knobbout\Documents\A A Living Heritage\Presentatie Polen Grebbelinie\Grebbelinie\Trenches Grebbelini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284262"/>
            <a:ext cx="6530868" cy="559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05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 descr="C:\Users\knobbout\Documents\A A Living Heritage\Presentatie Polen Grebbelinie\Grebbelinie\P8030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8766"/>
            <a:ext cx="4505548" cy="600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86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Machine-gun port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42" name="Picture 2" descr="C:\Users\knobbout\Documents\A A Living Heritage\Presentatie Polen Grebbelinie\Grebbelinie\machine gun po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542" y="1340768"/>
            <a:ext cx="5777062" cy="528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77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48</Words>
  <Application>Microsoft Office PowerPoint</Application>
  <PresentationFormat>Diavoorstelling (4:3)</PresentationFormat>
  <Paragraphs>22</Paragraphs>
  <Slides>23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4" baseType="lpstr">
      <vt:lpstr>Kantoorthema</vt:lpstr>
      <vt:lpstr>CASE 1.:THE GREBBELINIE, a Dutch military defence line</vt:lpstr>
      <vt:lpstr>PowerPoint-presentatie</vt:lpstr>
      <vt:lpstr>PowerPoint-presentatie</vt:lpstr>
      <vt:lpstr>History</vt:lpstr>
      <vt:lpstr>Trenches</vt:lpstr>
      <vt:lpstr>Trench</vt:lpstr>
      <vt:lpstr>PowerPoint-presentatie</vt:lpstr>
      <vt:lpstr>PowerPoint-presentatie</vt:lpstr>
      <vt:lpstr>Machine-gun port</vt:lpstr>
      <vt:lpstr>Bunker</vt:lpstr>
      <vt:lpstr>Bunker</vt:lpstr>
      <vt:lpstr>Anti tank blockade</vt:lpstr>
      <vt:lpstr>Ostwall </vt:lpstr>
      <vt:lpstr>PowerPoint-presentatie</vt:lpstr>
      <vt:lpstr>55 Years Greening</vt:lpstr>
      <vt:lpstr>Local Recreation: fishing</vt:lpstr>
      <vt:lpstr>Inland tourism: Cycling</vt:lpstr>
      <vt:lpstr>Walking</vt:lpstr>
      <vt:lpstr>Canoeing</vt:lpstr>
      <vt:lpstr>PowerPoint-presentatie</vt:lpstr>
      <vt:lpstr>Living history </vt:lpstr>
      <vt:lpstr>Older Living History</vt:lpstr>
      <vt:lpstr>Living History alongside an old fortress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knobbout</dc:creator>
  <cp:lastModifiedBy>knobbout</cp:lastModifiedBy>
  <cp:revision>10</cp:revision>
  <dcterms:created xsi:type="dcterms:W3CDTF">2014-05-12T13:29:31Z</dcterms:created>
  <dcterms:modified xsi:type="dcterms:W3CDTF">2015-08-06T13:46:03Z</dcterms:modified>
</cp:coreProperties>
</file>